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256" r:id="rId2"/>
    <p:sldId id="272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4C5"/>
    <a:srgbClr val="FDD308"/>
    <a:srgbClr val="005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2"/>
    <p:restoredTop sz="89728"/>
  </p:normalViewPr>
  <p:slideViewPr>
    <p:cSldViewPr snapToGrid="0" snapToObjects="1">
      <p:cViewPr varScale="1">
        <p:scale>
          <a:sx n="114" d="100"/>
          <a:sy n="114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60" d="100"/>
          <a:sy n="160" d="100"/>
        </p:scale>
        <p:origin x="427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348E9-37AD-644D-B809-B725FDC2FBCB}" type="datetimeFigureOut">
              <a:rPr lang="en-US" smtClean="0"/>
              <a:t>2/4/22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6AB80-DA81-FE4C-AA44-900BC2F0B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6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C2BD6-DA29-1146-A7A3-FB8CFEB1F369}" type="datetimeFigureOut">
              <a:rPr lang="en-US" smtClean="0"/>
              <a:t>2/4/22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097A9-0EFA-3A45-95D1-CDDAC77C2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49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097A9-0EFA-3A45-95D1-CDDAC77C241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869932"/>
            <a:ext cx="10058400" cy="345517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2EBCA-7E0A-B94F-989B-3EC3077CC3A4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149" y="236503"/>
            <a:ext cx="2215651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CCDD6-15DB-A543-AF17-BE105D8CB749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5B02B-15B8-8B41-814F-4C38869BF537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AB01B-93E8-114B-BB59-5DBAC1008504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D65C1-B679-CD4B-9BF1-FD54D2043598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  <a:noFill/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  <a:noFill/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D65C1-B679-CD4B-9BF1-FD54D2043598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01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27829-DE39-FE49-84AE-F9EDFC906777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013D-2118-0B46-8920-6980F948D0A2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9F7D290-DB0B-4849-8F16-C11208E74A92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  <a:solidFill>
            <a:schemeClr val="accent2"/>
          </a:solidFill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C4FC-688C-2848-9EF5-9469AB6C492A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FBB0D-4F3C-9648-B36D-083C530518F8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D69D3B23-8718-5744-B626-6F74E81FFF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097280" y="1932972"/>
            <a:ext cx="10058400" cy="41205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5F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solidFill>
            <a:srgbClr val="D2D4C5"/>
          </a:solidFill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+mn-lt"/>
                <a:ea typeface="Bangla MN" charset="0"/>
                <a:cs typeface="Bangla MN" charset="0"/>
              </a:defRPr>
            </a:lvl1pPr>
          </a:lstStyle>
          <a:p>
            <a:fld id="{1C73F437-B156-5144-9AFD-3DF554EE67DC}" type="datetime2">
              <a:rPr lang="en-US" smtClean="0"/>
              <a:pPr/>
              <a:t>Friday, February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baseline="0">
                <a:solidFill>
                  <a:srgbClr val="FFFFFF"/>
                </a:solidFill>
                <a:latin typeface="+mn-lt"/>
                <a:ea typeface="Bangla MN" charset="0"/>
                <a:cs typeface="Bangla MN" charset="0"/>
              </a:defRPr>
            </a:lvl1pPr>
          </a:lstStyle>
          <a:p>
            <a:r>
              <a:rPr lang="en-US" dirty="0"/>
              <a:t>Grand Valley Power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+mn-lt"/>
                <a:ea typeface="Bangla MN" charset="0"/>
                <a:cs typeface="Bangla MN" charset="0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658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85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5F61"/>
        </a:buClr>
        <a:buFont typeface="Wingdings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6979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5F61"/>
        </a:buClr>
        <a:buFont typeface="Wingdings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5267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5F61"/>
        </a:buClr>
        <a:buFont typeface="Wingdings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5F61"/>
        </a:buClr>
        <a:buFont typeface="Wingdings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800" b="1" dirty="0">
                <a:solidFill>
                  <a:schemeClr val="tx1"/>
                </a:solidFill>
              </a:rPr>
              <a:t>Title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500" dirty="0">
                <a:solidFill>
                  <a:schemeClr val="tx1"/>
                </a:solidFill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83888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8A6B1A-6996-564D-B354-F129855B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E8C6B24-C673-C34B-8292-4F612E440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7BC098-6DB8-004A-A3EA-E7B74BD30C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5454A8-B235-8847-8B3B-187F001A78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0CF378A-E3F0-DD45-8FE6-6F39B16D556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32065-4A4B-C846-97DD-3F0A717140B9}" type="datetime2">
              <a:rPr lang="en-US" smtClean="0"/>
              <a:t>Friday, February 4,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Grand Valley Power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514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GVP Custom 2">
      <a:dk1>
        <a:srgbClr val="000000"/>
      </a:dk1>
      <a:lt1>
        <a:srgbClr val="FFFFFF"/>
      </a:lt1>
      <a:dk2>
        <a:srgbClr val="8D8B8B"/>
      </a:dk2>
      <a:lt2>
        <a:srgbClr val="EAEAEA"/>
      </a:lt2>
      <a:accent1>
        <a:srgbClr val="53AFBD"/>
      </a:accent1>
      <a:accent2>
        <a:srgbClr val="005F61"/>
      </a:accent2>
      <a:accent3>
        <a:srgbClr val="FDD308"/>
      </a:accent3>
      <a:accent4>
        <a:srgbClr val="076E8A"/>
      </a:accent4>
      <a:accent5>
        <a:srgbClr val="D2D3C5"/>
      </a:accent5>
      <a:accent6>
        <a:srgbClr val="D63A30"/>
      </a:accent6>
      <a:hlink>
        <a:srgbClr val="076E8A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D8137DD-6BB3-524D-923E-81BEF4B9BB41}" vid="{A0282766-991B-0346-88BC-29605FB5AF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GVP Template V2</Template>
  <TotalTime>46</TotalTime>
  <Words>9</Words>
  <Application>Microsoft Macintosh PowerPoint</Application>
  <PresentationFormat>Widescreen</PresentationFormat>
  <Paragraphs>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Wingdings</vt:lpstr>
      <vt:lpstr>Retrospect</vt:lpstr>
      <vt:lpstr>Title</vt:lpstr>
      <vt:lpstr>Comparison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Intranet Needs Analysis </dc:title>
  <dc:creator>Microsoft Office User</dc:creator>
  <cp:lastModifiedBy>Dana Pogar</cp:lastModifiedBy>
  <cp:revision>16</cp:revision>
  <dcterms:created xsi:type="dcterms:W3CDTF">2017-12-19T18:02:30Z</dcterms:created>
  <dcterms:modified xsi:type="dcterms:W3CDTF">2022-02-04T17:43:45Z</dcterms:modified>
</cp:coreProperties>
</file>